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0" r:id="rId47"/>
    <p:sldId id="311" r:id="rId48"/>
    <p:sldId id="312" r:id="rId49"/>
    <p:sldId id="313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B73"/>
    <a:srgbClr val="17201A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32"/>
    <p:restoredTop sz="97332"/>
  </p:normalViewPr>
  <p:slideViewPr>
    <p:cSldViewPr snapToGrid="0" snapToObjects="1">
      <p:cViewPr varScale="1">
        <p:scale>
          <a:sx n="106" d="100"/>
          <a:sy n="106" d="100"/>
        </p:scale>
        <p:origin x="200" y="272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EEDC12-C2D5-8543-B10E-91AEA6CE0EC2}"/>
              </a:ext>
            </a:extLst>
          </p:cNvPr>
          <p:cNvSpPr txBox="1"/>
          <p:nvPr/>
        </p:nvSpPr>
        <p:spPr>
          <a:xfrm>
            <a:off x="3850969" y="1071474"/>
            <a:ext cx="710395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전체적으로 성능이 덧셈과 다르게 너무 </a:t>
            </a:r>
            <a:r>
              <a:rPr kumimoji="1" lang="ko-KR" altLang="en-US" sz="14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낮게나와서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일단 </a:t>
            </a:r>
            <a:r>
              <a:rPr kumimoji="1" lang="ko-KR" altLang="en-US" sz="14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단일모델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하나만 더 돌려보는 중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76D14-431D-A74C-AECF-E254E40A508C}"/>
              </a:ext>
            </a:extLst>
          </p:cNvPr>
          <p:cNvSpPr txBox="1"/>
          <p:nvPr/>
        </p:nvSpPr>
        <p:spPr>
          <a:xfrm>
            <a:off x="1269383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2706D-08C3-F044-9F8E-66D0A5271C16}"/>
              </a:ext>
            </a:extLst>
          </p:cNvPr>
          <p:cNvSpPr txBox="1"/>
          <p:nvPr/>
        </p:nvSpPr>
        <p:spPr>
          <a:xfrm>
            <a:off x="4111681" y="608008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07A7A7-AEA4-9840-BB67-D031D23F14AB}"/>
              </a:ext>
            </a:extLst>
          </p:cNvPr>
          <p:cNvSpPr txBox="1"/>
          <p:nvPr/>
        </p:nvSpPr>
        <p:spPr>
          <a:xfrm>
            <a:off x="7133802" y="6029223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1D9D18-F1A5-DA48-9090-0E0008D0B76D}"/>
              </a:ext>
            </a:extLst>
          </p:cNvPr>
          <p:cNvSpPr txBox="1"/>
          <p:nvPr/>
        </p:nvSpPr>
        <p:spPr>
          <a:xfrm>
            <a:off x="10035153" y="6022917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41316</TotalTime>
  <Words>14819</Words>
  <Application>Microsoft Macintosh PowerPoint</Application>
  <PresentationFormat>와이드스크린</PresentationFormat>
  <Paragraphs>1878</Paragraphs>
  <Slides>49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243</cp:revision>
  <dcterms:created xsi:type="dcterms:W3CDTF">2021-08-30T14:06:47Z</dcterms:created>
  <dcterms:modified xsi:type="dcterms:W3CDTF">2021-11-17T12:25:33Z</dcterms:modified>
</cp:coreProperties>
</file>